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  <p:sldId id="265" r:id="rId11"/>
    <p:sldId id="266" r:id="rId12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43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A59C7-F560-5D46-B1C8-064C995A0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495" y="3171217"/>
            <a:ext cx="7034939" cy="4328587"/>
          </a:xfrm>
        </p:spPr>
        <p:txBody>
          <a:bodyPr>
            <a:normAutofit/>
          </a:bodyPr>
          <a:lstStyle/>
          <a:p>
            <a:pPr algn="ctr"/>
            <a:br>
              <a:rPr lang="en-US" sz="4400" dirty="0"/>
            </a:br>
            <a:r>
              <a:rPr lang="en-US" sz="4400" dirty="0"/>
              <a:t>South Northumberland CC</a:t>
            </a:r>
            <a:br>
              <a:rPr lang="en-US" sz="4400" dirty="0"/>
            </a:br>
            <a:r>
              <a:rPr lang="en-US" sz="4400" dirty="0"/>
              <a:t> Junior Player Development </a:t>
            </a:r>
            <a:r>
              <a:rPr lang="en-US" sz="4400" dirty="0" err="1"/>
              <a:t>Programme</a:t>
            </a:r>
            <a:br>
              <a:rPr lang="en-US" sz="4400" dirty="0"/>
            </a:br>
            <a:r>
              <a:rPr lang="en-US" sz="4400" dirty="0"/>
              <a:t>2018 - 2020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A3A17-D323-DB43-97C3-94FDE657F8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D83C54-1BBE-694B-9C44-259EE7F39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1375" y="1314252"/>
            <a:ext cx="1426519" cy="142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821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488AA-8AF6-4EDB-8E14-9677E7048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Upon Programme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FE85-0946-436C-82FD-F286E24DF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By the end of U15, if the skills previously mentioned are attained;</a:t>
            </a:r>
          </a:p>
          <a:p>
            <a:r>
              <a:rPr lang="en-GB" dirty="0"/>
              <a:t>Game sense – Displaying the spirit of cricket, understanding of individual role within a side</a:t>
            </a:r>
          </a:p>
          <a:p>
            <a:r>
              <a:rPr lang="en-GB" dirty="0"/>
              <a:t>Fielding – Ability to ‘read’ the game, take fielding wickets and maintain a high intensity and concentration.</a:t>
            </a:r>
          </a:p>
          <a:p>
            <a:r>
              <a:rPr lang="en-GB" dirty="0"/>
              <a:t>Batting – Understand individual strengths and how to build an innings, skills to hit boundary and rotate strike against both spin and seam</a:t>
            </a:r>
          </a:p>
          <a:p>
            <a:r>
              <a:rPr lang="en-GB" dirty="0"/>
              <a:t>Bowling – Accurately bowl several different types of delivery, varying pace, line and length, understand field placements and plans </a:t>
            </a:r>
          </a:p>
        </p:txBody>
      </p:sp>
    </p:spTree>
    <p:extLst>
      <p:ext uri="{BB962C8B-B14F-4D97-AF65-F5344CB8AC3E}">
        <p14:creationId xmlns:p14="http://schemas.microsoft.com/office/powerpoint/2010/main" val="2620033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38E89-D9FD-47B1-AC39-B329BC157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Pathway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4C344-8BB2-4863-9DF4-2A85B58BF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offer boys and girls competitive games for junior age ranges including U11, U13, U14Girls, U15 and U19</a:t>
            </a:r>
          </a:p>
          <a:p>
            <a:r>
              <a:rPr lang="en-GB" dirty="0"/>
              <a:t>High performing or technically competent players will have opportunities to play league representative or County Board cricket matches in their respective age range</a:t>
            </a:r>
          </a:p>
          <a:p>
            <a:r>
              <a:rPr lang="en-GB" dirty="0"/>
              <a:t>Outside of our Junior Player Development Programme we offer senior cricket playing opportunities in one of our 5 senior sides.</a:t>
            </a:r>
          </a:p>
          <a:p>
            <a:r>
              <a:rPr lang="en-GB" dirty="0"/>
              <a:t>We offer fun centred enjoyable introduction to cricket courses for 5-8 year olds including All Stars Cricket </a:t>
            </a:r>
          </a:p>
        </p:txBody>
      </p:sp>
    </p:spTree>
    <p:extLst>
      <p:ext uri="{BB962C8B-B14F-4D97-AF65-F5344CB8AC3E}">
        <p14:creationId xmlns:p14="http://schemas.microsoft.com/office/powerpoint/2010/main" val="205733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A4EE4-9D2F-544F-8BE6-6AE2AF738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South Northumberland CC </a:t>
            </a:r>
            <a:br>
              <a:rPr lang="en-US" dirty="0"/>
            </a:br>
            <a:r>
              <a:rPr lang="en-US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F4B49-5D44-1C4C-9AD1-F7D98CB6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6972" y="1507524"/>
            <a:ext cx="7796540" cy="3997828"/>
          </a:xfrm>
        </p:spPr>
        <p:txBody>
          <a:bodyPr/>
          <a:lstStyle/>
          <a:p>
            <a:pPr algn="just"/>
            <a:r>
              <a:rPr lang="en-US" dirty="0"/>
              <a:t>Provide a </a:t>
            </a:r>
            <a:r>
              <a:rPr lang="en-US" dirty="0">
                <a:solidFill>
                  <a:schemeClr val="accent4"/>
                </a:solidFill>
              </a:rPr>
              <a:t>SAFE </a:t>
            </a:r>
            <a:r>
              <a:rPr lang="en-US" dirty="0"/>
              <a:t>and </a:t>
            </a:r>
            <a:r>
              <a:rPr lang="en-US" dirty="0">
                <a:solidFill>
                  <a:schemeClr val="accent4"/>
                </a:solidFill>
              </a:rPr>
              <a:t>FUN </a:t>
            </a:r>
            <a:r>
              <a:rPr lang="en-US" dirty="0"/>
              <a:t>environment in which children can </a:t>
            </a:r>
            <a:r>
              <a:rPr lang="en-US" dirty="0">
                <a:solidFill>
                  <a:schemeClr val="accent4"/>
                </a:solidFill>
              </a:rPr>
              <a:t>LEARN </a:t>
            </a:r>
            <a:r>
              <a:rPr lang="en-US" dirty="0"/>
              <a:t>to play and fall in love with the game of cricket</a:t>
            </a:r>
          </a:p>
        </p:txBody>
      </p:sp>
    </p:spTree>
    <p:extLst>
      <p:ext uri="{BB962C8B-B14F-4D97-AF65-F5344CB8AC3E}">
        <p14:creationId xmlns:p14="http://schemas.microsoft.com/office/powerpoint/2010/main" val="428861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E2927-74B2-F546-8650-9E02A9FB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About 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C4D9B-5DC8-7D48-AA91-3B203AFCE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At South North, we provide excellence through our coaches, programs and facilities.</a:t>
            </a:r>
          </a:p>
          <a:p>
            <a:r>
              <a:rPr lang="en-US" dirty="0"/>
              <a:t>Boasting the Newcastle Cricket Centre, a 5 lane purpose designed Indoor Cricket Centre open all year round with leading equipment including 5 bowling machines.</a:t>
            </a:r>
          </a:p>
          <a:p>
            <a:r>
              <a:rPr lang="en-US" dirty="0"/>
              <a:t>ECB Qualified Coaching team led by ex-Durham CCC player Steve Chapman, ECB Level 3 Coach, IPL coaching experience.</a:t>
            </a:r>
          </a:p>
          <a:p>
            <a:r>
              <a:rPr lang="en-US" dirty="0"/>
              <a:t>Courses individually designed for boys and girls of all ages and abilities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00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776BC-08C1-F44F-BB08-3D9535185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Culture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DCA3A-8269-6345-8C53-74D2575FB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6662" y="1692166"/>
            <a:ext cx="8373477" cy="435777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300" dirty="0"/>
              <a:t>Our Junior Player Development Programs are defined by our ability to create a culture of:</a:t>
            </a:r>
          </a:p>
          <a:p>
            <a:r>
              <a:rPr lang="en-US" sz="3300" dirty="0"/>
              <a:t>Responsibility</a:t>
            </a:r>
          </a:p>
          <a:p>
            <a:r>
              <a:rPr lang="en-US" sz="3300" dirty="0"/>
              <a:t>Accountability</a:t>
            </a:r>
          </a:p>
          <a:p>
            <a:r>
              <a:rPr lang="en-US" sz="3300" dirty="0"/>
              <a:t>Trust</a:t>
            </a:r>
          </a:p>
          <a:p>
            <a:r>
              <a:rPr lang="en-GB" sz="3300" dirty="0"/>
              <a:t>Honesty </a:t>
            </a:r>
            <a:endParaRPr lang="en-US" sz="3300" dirty="0"/>
          </a:p>
          <a:p>
            <a:r>
              <a:rPr lang="en-US" sz="3300" dirty="0"/>
              <a:t>Respect</a:t>
            </a:r>
          </a:p>
          <a:p>
            <a:r>
              <a:rPr lang="en-US" sz="3300" dirty="0"/>
              <a:t>Work Ethic</a:t>
            </a:r>
          </a:p>
          <a:p>
            <a:r>
              <a:rPr lang="en-US" sz="3300" dirty="0"/>
              <a:t>Communication</a:t>
            </a:r>
          </a:p>
          <a:p>
            <a:pPr marL="0" indent="0">
              <a:buNone/>
            </a:pPr>
            <a:r>
              <a:rPr lang="en-US" sz="3300" dirty="0"/>
              <a:t>Amongst our junior players which will allow them to enjoy the game to their maximum whilst learning and improving to the highest extent.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2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99D9-EB16-2841-9F3A-CCDF67D0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Objectives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D9BE6-F2D2-8F46-9828-DA6B8249B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offer a safe and fun environment for our junior members to learn and love the game of cricket </a:t>
            </a:r>
            <a:endParaRPr lang="en-US" dirty="0"/>
          </a:p>
          <a:p>
            <a:r>
              <a:rPr lang="en-US" dirty="0"/>
              <a:t>To provide all juniors with opportunities to play games throughout the summer</a:t>
            </a:r>
          </a:p>
          <a:p>
            <a:r>
              <a:rPr lang="en-GB" dirty="0"/>
              <a:t>To provide the our junior members with best junior coaches, programmes &amp; facilities</a:t>
            </a:r>
            <a:endParaRPr lang="en-US" dirty="0"/>
          </a:p>
          <a:p>
            <a:r>
              <a:rPr lang="en-US" dirty="0"/>
              <a:t>To have 3 SNCC players in each county age group squad.</a:t>
            </a:r>
          </a:p>
        </p:txBody>
      </p:sp>
    </p:spTree>
    <p:extLst>
      <p:ext uri="{BB962C8B-B14F-4D97-AF65-F5344CB8AC3E}">
        <p14:creationId xmlns:p14="http://schemas.microsoft.com/office/powerpoint/2010/main" val="1819097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06523-6082-6D4E-94E2-ED5EE5A72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Skills at U9s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AEA72-E827-504B-A3D5-9DAA4CE4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Game Sense – Spirit of cricket (handshakes and clapping opposition) and pre-game routine including warm-up</a:t>
            </a:r>
          </a:p>
          <a:p>
            <a:r>
              <a:rPr lang="en-US" dirty="0"/>
              <a:t>Fielding – Catching hand positions, under and over arm throwing and long barrier</a:t>
            </a:r>
          </a:p>
          <a:p>
            <a:r>
              <a:rPr lang="en-US" dirty="0"/>
              <a:t>Batting – Grip and stance, consistent striking, hitting both sides of the wicket, running between the wickets and calling</a:t>
            </a:r>
          </a:p>
          <a:p>
            <a:r>
              <a:rPr lang="en-US" dirty="0"/>
              <a:t>Bowling – Basics of a legal action to bowl at stumps, basic grip and small run up</a:t>
            </a:r>
          </a:p>
          <a:p>
            <a:r>
              <a:rPr lang="en-US" dirty="0"/>
              <a:t>Wicket Keeping – Basic stance, hand positions and positioning</a:t>
            </a:r>
          </a:p>
        </p:txBody>
      </p:sp>
    </p:spTree>
    <p:extLst>
      <p:ext uri="{BB962C8B-B14F-4D97-AF65-F5344CB8AC3E}">
        <p14:creationId xmlns:p14="http://schemas.microsoft.com/office/powerpoint/2010/main" val="299480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5EB2E-2E09-9242-AC72-BD39A1CC1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Skills at U11s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F0021-0D6F-A745-8901-2642DEAEB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Game Sense – Player roles, basic fielding tactics and basic individual warm-up</a:t>
            </a:r>
          </a:p>
          <a:p>
            <a:r>
              <a:rPr lang="en-US" dirty="0"/>
              <a:t>Fielding – High catching, understanding of positions and names, backing up and consistent stopping of the ball</a:t>
            </a:r>
          </a:p>
          <a:p>
            <a:r>
              <a:rPr lang="en-US" dirty="0"/>
              <a:t>Batting – Backing up, basic defensive technique, strike rotation and boundary shots</a:t>
            </a:r>
          </a:p>
          <a:p>
            <a:r>
              <a:rPr lang="en-US" dirty="0"/>
              <a:t>Bowling – Shining ball, different lines and lengths, follow through, use of front arm and gripping of ball</a:t>
            </a:r>
          </a:p>
          <a:p>
            <a:r>
              <a:rPr lang="en-US" dirty="0"/>
              <a:t>Wicket Keeping – Understanding when to stand up and catching on both sides of the wicket</a:t>
            </a:r>
          </a:p>
        </p:txBody>
      </p:sp>
    </p:spTree>
    <p:extLst>
      <p:ext uri="{BB962C8B-B14F-4D97-AF65-F5344CB8AC3E}">
        <p14:creationId xmlns:p14="http://schemas.microsoft.com/office/powerpoint/2010/main" val="296623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BD823-CCC7-0F49-B625-7562C18C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Skills at U13s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BBE37-564D-554C-BD29-64199D0F3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Game Sense – Development of leadership qualities, responsibility and tactical sense, self-awareness regarding individual warm-ups</a:t>
            </a:r>
          </a:p>
          <a:p>
            <a:r>
              <a:rPr lang="en-US" dirty="0"/>
              <a:t>Fielding - Develop close and slip catching, begin to build pressure in the field and take fielding wickets</a:t>
            </a:r>
          </a:p>
          <a:p>
            <a:r>
              <a:rPr lang="en-US" dirty="0"/>
              <a:t>Batting – Ability to build an innings, understanding strengths and weaknesses, further develop scoring areas, difference between batting against spin and seam</a:t>
            </a:r>
          </a:p>
          <a:p>
            <a:r>
              <a:rPr lang="en-US" dirty="0"/>
              <a:t>Bowling – Attacking and defensive bowling, self-awareness of fields required, developing pace and strength in bowling action</a:t>
            </a:r>
          </a:p>
          <a:p>
            <a:r>
              <a:rPr lang="en-US" dirty="0"/>
              <a:t>Wicket Keeping – Understanding of role within team and how to support bowlers and fielders, communication and responsibility, technique</a:t>
            </a:r>
          </a:p>
          <a:p>
            <a:r>
              <a:rPr lang="en-US" dirty="0"/>
              <a:t>Self-directed learning, developing work-ethic and self knowledge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97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F04B-4CEB-924B-B957-9194213D7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Skills at U15s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6F067-B09C-3D44-8B16-FBB8F6829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Game sense – Understanding role in all facets, ability to influence the game</a:t>
            </a:r>
          </a:p>
          <a:p>
            <a:r>
              <a:rPr lang="en-US" dirty="0"/>
              <a:t>Fielding – Take fielding wickets and build ability to ‘read’ the game</a:t>
            </a:r>
          </a:p>
          <a:p>
            <a:r>
              <a:rPr lang="en-US" dirty="0"/>
              <a:t>Batting – Develop different ‘gears’ and understand when to use them against both spin and seam with boundary and strike rotation</a:t>
            </a:r>
          </a:p>
          <a:p>
            <a:r>
              <a:rPr lang="en-US" dirty="0"/>
              <a:t>Bowling – Develop different bowling skills, variety of paces, lines and lengths, responsibility in setting own fields and plans</a:t>
            </a:r>
          </a:p>
          <a:p>
            <a:r>
              <a:rPr lang="en-US" dirty="0"/>
              <a:t>Take further accountability for improvement in self directed learning and continue to develop leadership</a:t>
            </a:r>
          </a:p>
        </p:txBody>
      </p:sp>
    </p:spTree>
    <p:extLst>
      <p:ext uri="{BB962C8B-B14F-4D97-AF65-F5344CB8AC3E}">
        <p14:creationId xmlns:p14="http://schemas.microsoft.com/office/powerpoint/2010/main" val="3380504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7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DE0000"/>
      </a:accent4>
      <a:accent5>
        <a:srgbClr val="DA000F"/>
      </a:accent5>
      <a:accent6>
        <a:srgbClr val="E31335"/>
      </a:accent6>
      <a:hlink>
        <a:srgbClr val="F49100"/>
      </a:hlink>
      <a:folHlink>
        <a:srgbClr val="85DFD0"/>
      </a:folHlink>
    </a:clrScheme>
    <a:fontScheme name="Madison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3370</TotalTime>
  <Words>763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MS Shell Dlg 2</vt:lpstr>
      <vt:lpstr>Wingdings</vt:lpstr>
      <vt:lpstr>Wingdings 3</vt:lpstr>
      <vt:lpstr>Madison</vt:lpstr>
      <vt:lpstr> South Northumberland CC  Junior Player Development Programme 2018 - 2020</vt:lpstr>
      <vt:lpstr>South Northumberland CC  Mission Statement</vt:lpstr>
      <vt:lpstr>About Us</vt:lpstr>
      <vt:lpstr>Culture </vt:lpstr>
      <vt:lpstr>Objectives </vt:lpstr>
      <vt:lpstr>Skills at U9s</vt:lpstr>
      <vt:lpstr>Skills at U11s</vt:lpstr>
      <vt:lpstr>Skills at U13s</vt:lpstr>
      <vt:lpstr>Skills at U15s</vt:lpstr>
      <vt:lpstr>Upon Programme Completion</vt:lpstr>
      <vt:lpstr>Pathway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Northumberland Junior Programme</dc:title>
  <dc:creator>Marcus</dc:creator>
  <cp:lastModifiedBy>Marcus North</cp:lastModifiedBy>
  <cp:revision>30</cp:revision>
  <cp:lastPrinted>2018-07-09T11:05:58Z</cp:lastPrinted>
  <dcterms:created xsi:type="dcterms:W3CDTF">2018-06-21T00:01:00Z</dcterms:created>
  <dcterms:modified xsi:type="dcterms:W3CDTF">2018-08-08T08:35:11Z</dcterms:modified>
</cp:coreProperties>
</file>